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December 7,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529" y="1676400"/>
            <a:ext cx="8084671" cy="1524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Percent Composition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Percent Composition of a compound is the calculated mass percent of each element that makes up the compound.</a:t>
            </a:r>
          </a:p>
          <a:p>
            <a:endParaRPr lang="en-US" sz="2800" dirty="0"/>
          </a:p>
          <a:p>
            <a:r>
              <a:rPr lang="en-US" sz="2800" dirty="0" smtClean="0"/>
              <a:t>Mass percent is the mass of a specific element in one mole of a compound per mass of one mole of the compound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087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Steps for calculation 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Break the compound down into elements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Determine the moles of each element in the compound (subscripts)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Convert the moles of each element into grams using the molar mass of that element.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Add up the masses calculated in step three to find the molar mass of one mole of the compound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/>
              <a:t>Divide the amount in grams of each individual element by the number calculated in step four and multiply by 100.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1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Percent composition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the Percent composition for the compound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CrO</a:t>
            </a:r>
            <a:r>
              <a:rPr lang="en-US" sz="3200" baseline="-250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9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composition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 the Percent composition for the </a:t>
            </a:r>
            <a:r>
              <a:rPr lang="en-US" sz="3200" dirty="0" smtClean="0"/>
              <a:t>compound Cr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800275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27</TotalTime>
  <Words>150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Percent Composition</vt:lpstr>
      <vt:lpstr>Definition</vt:lpstr>
      <vt:lpstr>Steps for calculation percent composition</vt:lpstr>
      <vt:lpstr>Percent composition example</vt:lpstr>
      <vt:lpstr>Percent composition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Composition</dc:title>
  <dc:creator>Kenny Paoli</dc:creator>
  <cp:lastModifiedBy>Kenny Paoli</cp:lastModifiedBy>
  <cp:revision>3</cp:revision>
  <dcterms:created xsi:type="dcterms:W3CDTF">2014-12-08T03:33:47Z</dcterms:created>
  <dcterms:modified xsi:type="dcterms:W3CDTF">2014-12-08T04:01:12Z</dcterms:modified>
</cp:coreProperties>
</file>