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2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295150-4FD7-4802-B0EB-D52217513A72}" type="datetime1">
              <a:rPr lang="en-US" smtClean="0"/>
              <a:pPr/>
              <a:t>2/8/15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95A-832A-4167-BE9B-7448CA062309}" type="datetime1">
              <a:rPr lang="en-US" smtClean="0"/>
              <a:pPr/>
              <a:t>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71FF-D602-4BB6-9683-7A1E909D4296}" type="datetime1">
              <a:rPr lang="en-US" smtClean="0"/>
              <a:pPr/>
              <a:t>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2BEB-5202-498C-89F7-BBD3BEE1B887}" type="datetime1">
              <a:rPr lang="en-US" smtClean="0"/>
              <a:pPr/>
              <a:t>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B6C6-10FF-4510-A888-F0B9C6A788B0}" type="datetime1">
              <a:rPr lang="en-US" smtClean="0"/>
              <a:pPr/>
              <a:t>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7B31-A4E1-4FCE-8661-5EC33A675437}" type="datetime1">
              <a:rPr lang="en-US" smtClean="0"/>
              <a:pPr/>
              <a:t>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832D-B7F8-4A85-B115-3F84BE9AC26D}" type="datetime1">
              <a:rPr lang="en-US" smtClean="0"/>
              <a:pPr/>
              <a:t>2/8/15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34F3-05F7-41C1-B84E-68CE2E00C83C}" type="datetime1">
              <a:rPr lang="en-US" smtClean="0"/>
              <a:pPr/>
              <a:t>2/8/15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7F82-2B2E-4837-B3AB-C94C672FBECB}" type="datetime1">
              <a:rPr lang="en-US" smtClean="0"/>
              <a:pPr/>
              <a:t>2/8/15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7738-F4B0-48EA-9B71-E0F723F8BF6C}" type="datetime1">
              <a:rPr lang="en-US" smtClean="0"/>
              <a:pPr/>
              <a:t>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D5EF-7D26-425F-8C45-B9312ACE18BC}" type="datetime1">
              <a:rPr lang="en-US" smtClean="0"/>
              <a:pPr/>
              <a:t>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1909345-DEE0-4B07-8E32-441AC9DA095E}" type="datetime1">
              <a:rPr lang="en-US" smtClean="0"/>
              <a:pPr/>
              <a:t>2/8/15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Moles, </a:t>
            </a:r>
            <a:r>
              <a:rPr lang="en-US" dirty="0" err="1" smtClean="0"/>
              <a:t>Avagadro’s</a:t>
            </a:r>
            <a:r>
              <a:rPr lang="en-US" dirty="0" smtClean="0"/>
              <a:t> number, and conversions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922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67105" y="3018733"/>
            <a:ext cx="2639037" cy="1071797"/>
          </a:xfrm>
          <a:prstGeom prst="roundRect">
            <a:avLst>
              <a:gd name="adj" fmla="val 500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US" dirty="0" smtClean="0"/>
              <a:t>Moles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 Map</a:t>
            </a: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2967105" y="4958889"/>
            <a:ext cx="2639037" cy="1071797"/>
          </a:xfrm>
          <a:prstGeom prst="roundRect">
            <a:avLst>
              <a:gd name="adj" fmla="val 500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dirty="0" smtClean="0"/>
              <a:t>Liters</a:t>
            </a:r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1497" y="1624406"/>
            <a:ext cx="2639037" cy="1071797"/>
          </a:xfrm>
          <a:prstGeom prst="roundRect">
            <a:avLst>
              <a:gd name="adj" fmla="val 500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dirty="0" smtClean="0"/>
              <a:t>Grams</a:t>
            </a:r>
            <a:endParaRPr lang="en-US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6183086" y="1624406"/>
            <a:ext cx="2639037" cy="1071797"/>
          </a:xfrm>
          <a:prstGeom prst="roundRect">
            <a:avLst>
              <a:gd name="adj" fmla="val 500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dirty="0" smtClean="0"/>
              <a:t>Particles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221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mole is a counting unit similar to a dozen. A dozen is associated with the number 12 while a mole is associated with the number 6.02 x 10</a:t>
            </a:r>
            <a:r>
              <a:rPr lang="en-US" baseline="30000" dirty="0" smtClean="0"/>
              <a:t>23</a:t>
            </a:r>
          </a:p>
          <a:p>
            <a:endParaRPr lang="en-US" baseline="30000" dirty="0"/>
          </a:p>
          <a:p>
            <a:r>
              <a:rPr lang="en-US" dirty="0" smtClean="0"/>
              <a:t>6.02 x 10</a:t>
            </a:r>
            <a:r>
              <a:rPr lang="en-US" baseline="30000" dirty="0" smtClean="0"/>
              <a:t>23</a:t>
            </a:r>
            <a:r>
              <a:rPr lang="en-US" dirty="0" smtClean="0"/>
              <a:t> is also know as </a:t>
            </a:r>
            <a:r>
              <a:rPr lang="en-US" dirty="0" err="1" smtClean="0"/>
              <a:t>Avagadro’s</a:t>
            </a:r>
            <a:r>
              <a:rPr lang="en-US" dirty="0" smtClean="0"/>
              <a:t> number after the scientist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Why would scientists use such a large number?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mole?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338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Avagadro’s</a:t>
            </a:r>
            <a:r>
              <a:rPr lang="en-US" dirty="0" smtClean="0"/>
              <a:t> number is used to convert between moles and particles.</a:t>
            </a:r>
          </a:p>
          <a:p>
            <a:endParaRPr lang="en-US" dirty="0"/>
          </a:p>
          <a:p>
            <a:r>
              <a:rPr lang="en-US" dirty="0" smtClean="0"/>
              <a:t>1 mole = 6.02 x 10</a:t>
            </a:r>
            <a:r>
              <a:rPr lang="en-US" baseline="30000" dirty="0" smtClean="0"/>
              <a:t>23</a:t>
            </a:r>
            <a:r>
              <a:rPr lang="en-US" dirty="0" smtClean="0"/>
              <a:t> particles</a:t>
            </a:r>
          </a:p>
          <a:p>
            <a:endParaRPr lang="en-US" dirty="0"/>
          </a:p>
          <a:p>
            <a:r>
              <a:rPr lang="en-US" dirty="0" smtClean="0"/>
              <a:t>Particles can be atoms, ions, or molecules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Avagadro’s</a:t>
            </a:r>
            <a:r>
              <a:rPr lang="en-US" dirty="0" smtClean="0"/>
              <a:t> Number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190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like using molar mass to convert back and forth between moles and grams we can use </a:t>
            </a:r>
            <a:r>
              <a:rPr lang="en-US" dirty="0" err="1" smtClean="0"/>
              <a:t>Avagadro’s</a:t>
            </a:r>
            <a:r>
              <a:rPr lang="en-US" dirty="0" smtClean="0"/>
              <a:t> number as a conversion unit to convert between moles and particles.</a:t>
            </a:r>
          </a:p>
          <a:p>
            <a:endParaRPr lang="en-US" dirty="0"/>
          </a:p>
          <a:p>
            <a:r>
              <a:rPr lang="en-US" dirty="0" smtClean="0"/>
              <a:t>When going from moles to particles use:</a:t>
            </a:r>
          </a:p>
          <a:p>
            <a:endParaRPr lang="en-US" dirty="0"/>
          </a:p>
          <a:p>
            <a:r>
              <a:rPr lang="en-US" dirty="0" smtClean="0"/>
              <a:t>When going from particles to moles use: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 Units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925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 8.23 moles of </a:t>
            </a:r>
            <a:r>
              <a:rPr lang="en-US" dirty="0" err="1" smtClean="0"/>
              <a:t>NaCl</a:t>
            </a:r>
            <a:r>
              <a:rPr lang="en-US" dirty="0" smtClean="0"/>
              <a:t> to molecules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596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2.98 x 10</a:t>
            </a:r>
            <a:r>
              <a:rPr lang="en-US" baseline="30000" dirty="0" smtClean="0"/>
              <a:t>25</a:t>
            </a:r>
            <a:r>
              <a:rPr lang="en-US" dirty="0" smtClean="0"/>
              <a:t> atoms of Silver are equal to how many moles of Silver?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349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mole conversion unit that can be used in chemistry is 1 mole=22.4 Liters of a gas</a:t>
            </a:r>
          </a:p>
          <a:p>
            <a:endParaRPr lang="en-US" dirty="0"/>
          </a:p>
          <a:p>
            <a:r>
              <a:rPr lang="en-US" dirty="0" smtClean="0"/>
              <a:t>This can be used to go back and forth between moles and liters of a gas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When going from moles to liters use:</a:t>
            </a:r>
          </a:p>
          <a:p>
            <a:endParaRPr lang="en-US" dirty="0"/>
          </a:p>
          <a:p>
            <a:r>
              <a:rPr lang="en-US" dirty="0" smtClean="0"/>
              <a:t>When going from liters to moles use: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 Unit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410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23 moles of chlorine gas has a volume of how many liters?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94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98 Liters of Hydrogen gas is exactly how many moles?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0539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Hardcover.thmx</Template>
  <TotalTime>21</TotalTime>
  <Words>249</Words>
  <Application>Microsoft Macintosh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Hardcover</vt:lpstr>
      <vt:lpstr>Moles, Avagadro’s number, and conversions</vt:lpstr>
      <vt:lpstr>What is a mole?</vt:lpstr>
      <vt:lpstr>Avagadro’s Number</vt:lpstr>
      <vt:lpstr>Conversion Units</vt:lpstr>
      <vt:lpstr>Example  </vt:lpstr>
      <vt:lpstr>Example </vt:lpstr>
      <vt:lpstr>Conversion Unit</vt:lpstr>
      <vt:lpstr>Example</vt:lpstr>
      <vt:lpstr>Example </vt:lpstr>
      <vt:lpstr>Mole Map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Moles, Avagadro’s number, and conversions</dc:title>
  <dc:creator>Kenny Paoli</dc:creator>
  <cp:lastModifiedBy>Kenny Paoli</cp:lastModifiedBy>
  <cp:revision>3</cp:revision>
  <dcterms:created xsi:type="dcterms:W3CDTF">2015-02-09T02:30:04Z</dcterms:created>
  <dcterms:modified xsi:type="dcterms:W3CDTF">2015-02-09T02:51:53Z</dcterms:modified>
</cp:coreProperties>
</file>