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12/3/14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1386929"/>
            <a:ext cx="8417496" cy="425187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Calculating molar mass 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converting between mass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and moles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38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Molar Mass?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molar mass is the mass in grams of one mole of an element or compound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Units: g/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What is a mole?</a:t>
            </a:r>
          </a:p>
          <a:p>
            <a:endParaRPr lang="en-US" dirty="0"/>
          </a:p>
          <a:p>
            <a:r>
              <a:rPr lang="en-US" dirty="0" smtClean="0"/>
              <a:t>Why would it be helpful for us to know the molar mass of a </a:t>
            </a:r>
            <a:r>
              <a:rPr lang="en-US" dirty="0" err="1" smtClean="0"/>
              <a:t>coumpound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3995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Calculate Molar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pPr marL="550926" indent="-514350">
              <a:buAutoNum type="arabicPeriod"/>
            </a:pPr>
            <a:r>
              <a:rPr lang="en-US" dirty="0" smtClean="0"/>
              <a:t>Count the number of atoms of each type of element in the compound.</a:t>
            </a:r>
          </a:p>
          <a:p>
            <a:pPr marL="550926" indent="-514350">
              <a:buAutoNum type="arabicPeriod"/>
            </a:pPr>
            <a:r>
              <a:rPr lang="en-US" dirty="0" smtClean="0"/>
              <a:t>Find the average atomic mass for each element from the periodic table. (Whole Numbers)</a:t>
            </a:r>
          </a:p>
          <a:p>
            <a:pPr marL="550926" indent="-514350">
              <a:buAutoNum type="arabicPeriod"/>
            </a:pPr>
            <a:r>
              <a:rPr lang="en-US" dirty="0" smtClean="0"/>
              <a:t>Multiply the number atoms of each element by the average atomic mass from the periodic table for that element.</a:t>
            </a:r>
          </a:p>
          <a:p>
            <a:pPr marL="550926" indent="-514350">
              <a:buAutoNum type="arabicPeriod"/>
            </a:pPr>
            <a:r>
              <a:rPr lang="en-US" dirty="0" smtClean="0"/>
              <a:t>Add up the numbers from step three for each element to get the total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5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</a:p>
          <a:p>
            <a:endParaRPr lang="en-US" baseline="-25000" dirty="0" smtClean="0"/>
          </a:p>
          <a:p>
            <a:r>
              <a:rPr lang="en-US" dirty="0" smtClean="0"/>
              <a:t>Mg(ClO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</a:p>
          <a:p>
            <a:endParaRPr lang="en-US" dirty="0" smtClean="0"/>
          </a:p>
          <a:p>
            <a:r>
              <a:rPr lang="en-US" dirty="0"/>
              <a:t>(</a:t>
            </a: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0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Moles to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Moles are a measuring unit in chemistry it will be helpful to convert from moles to mass and mass to moles.</a:t>
            </a:r>
          </a:p>
          <a:p>
            <a:r>
              <a:rPr lang="en-US" dirty="0" smtClean="0"/>
              <a:t>Because the units for molar mass are grams/</a:t>
            </a:r>
            <a:r>
              <a:rPr lang="en-US" dirty="0" err="1" smtClean="0"/>
              <a:t>mol</a:t>
            </a:r>
            <a:r>
              <a:rPr lang="en-US" dirty="0" smtClean="0"/>
              <a:t> or grams per one mole of a substance if we have moles or a mass in grams we can use the molar mass to convert to the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97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4.5 moles of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has a mass of how many grams?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smtClean="0"/>
              <a:t>Step 1: Find the molar mass of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</a:p>
          <a:p>
            <a:pPr marL="36576" indent="0">
              <a:buNone/>
            </a:pPr>
            <a:r>
              <a:rPr lang="en-US" dirty="0" smtClean="0"/>
              <a:t>Step 2: Multiple 4.5 moles of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by the molar mass of </a:t>
            </a:r>
            <a:r>
              <a:rPr lang="en-US" dirty="0"/>
              <a:t>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Can use dimensional analysis or proportions for step 2.</a:t>
            </a:r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55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3.97 grams of Cu(ClO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equal how many moles of </a:t>
            </a:r>
            <a:r>
              <a:rPr lang="en-US" dirty="0"/>
              <a:t>Cu(ClO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smtClean="0"/>
              <a:t>Step one: Calculate the molar mass of </a:t>
            </a:r>
            <a:r>
              <a:rPr lang="en-US" dirty="0"/>
              <a:t>Cu(ClO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</a:t>
            </a: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Step two: multiply by the inverse of the molar mass.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/>
              <a:t>Can use dimensional analysis or proportions for step 2.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7099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25</TotalTime>
  <Words>302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Calculating molar mass and   converting between mass   and moles</vt:lpstr>
      <vt:lpstr>What is a Molar Mass?</vt:lpstr>
      <vt:lpstr>How to Calculate Molar Mass</vt:lpstr>
      <vt:lpstr>Examples</vt:lpstr>
      <vt:lpstr>Converting Moles to Mass</vt:lpstr>
      <vt:lpstr>Conversions</vt:lpstr>
      <vt:lpstr>Conversions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molar mass and   converting between mass   and moles</dc:title>
  <dc:creator>Kenny Paoli</dc:creator>
  <cp:lastModifiedBy>Kenny Paoli</cp:lastModifiedBy>
  <cp:revision>3</cp:revision>
  <dcterms:created xsi:type="dcterms:W3CDTF">2014-12-04T05:00:40Z</dcterms:created>
  <dcterms:modified xsi:type="dcterms:W3CDTF">2014-12-04T05:25:52Z</dcterms:modified>
</cp:coreProperties>
</file>